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61" r:id="rId4"/>
    <p:sldId id="258" r:id="rId5"/>
    <p:sldId id="259" r:id="rId6"/>
  </p:sldIdLst>
  <p:sldSz cx="12192000" cy="6858000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F73B18C-5EB9-4899-AF50-0BBE2EBC9BE4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7/13/2016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0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7F3393D-06BC-4411-9B58-EB610CD7120A}" type="slidenum">
              <a:t>‹#›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136851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NL" sz="2400" b="0" i="0" u="none" strike="noStrike" kern="1200" cap="none" spc="0" baseline="0">
                <a:solidFill>
                  <a:srgbClr val="000000"/>
                </a:solidFill>
                <a:uFillTx/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nl-NL"/>
          </a:p>
        </p:txBody>
      </p:sp>
      <p:sp>
        <p:nvSpPr>
          <p:cNvPr id="3" name="Date Placeholder 2"/>
          <p:cNvSpPr txBox="1">
            <a:spLocks noGrp="1"/>
          </p:cNvSpPr>
          <p:nvPr>
            <p:ph type="dt" idx="1"/>
          </p:nvPr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defRPr>
            </a:lvl1pPr>
          </a:lstStyle>
          <a:p>
            <a:pPr lvl="0"/>
            <a:fld id="{F4B9BF15-AAB6-4353-B671-9AEBC61C368C}" type="datetime1">
              <a:rPr lang="en-US"/>
              <a:pPr lvl="0"/>
              <a:t>7/13/2016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283" y="876242"/>
            <a:ext cx="4203716" cy="2365196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5" name="Notes Placeholder 4"/>
          <p:cNvSpPr txBox="1">
            <a:spLocks noGrp="1"/>
          </p:cNvSpPr>
          <p:nvPr>
            <p:ph type="body" sz="quarter" idx="3"/>
          </p:nvPr>
        </p:nvSpPr>
        <p:spPr>
          <a:xfrm>
            <a:off x="930237" y="3373559"/>
            <a:ext cx="7435800" cy="27608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nl-NL" sz="2400" b="0" i="0" u="none" strike="noStrike" kern="1200" cap="none" spc="0" baseline="0">
                <a:solidFill>
                  <a:srgbClr val="000000"/>
                </a:solidFill>
                <a:uFillTx/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nl-NL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defRPr>
            </a:lvl1pPr>
          </a:lstStyle>
          <a:p>
            <a:pPr lvl="0"/>
            <a:fld id="{7A3B7434-A413-4866-8FAA-A4B945A78AB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820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 pitchFamily="18"/>
        <a:ea typeface="Droid Sans Fallback" pitchFamily="2"/>
        <a:cs typeface="FreeSans" pitchFamily="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31A2E3D-EFE9-47C3-9E0E-56B09D6BA33B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7/13/2016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11FD0B2-0F4E-4353-BC4E-BB1D55C273AF}" type="slidenum">
              <a:t>1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755998" y="5078522"/>
            <a:ext cx="6047640" cy="4811042"/>
          </a:xfrm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97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9AB32F0-5E2F-49D1-9F97-B36593448614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7/13/2016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481AD7C-7D6A-4E9E-BC28-5862ABE910F1}" type="slidenum">
              <a:t>2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87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E947B46-4577-4CDA-B72C-A8F7C8572CEF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7/13/2016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FE6C77-77B6-44F6-B760-13A5AC4084E1}" type="slidenum">
              <a:t>3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22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E947B46-4577-4CDA-B72C-A8F7C8572CEF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7/13/2016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9FE6C77-77B6-44F6-B760-13A5AC4084E1}" type="slidenum">
              <a:t>4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92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 txBox="1"/>
          <p:nvPr/>
        </p:nvSpPr>
        <p:spPr>
          <a:xfrm>
            <a:off x="5265718" y="0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6268B00-74A1-4198-BFA2-3224EDD13D0B}" type="datetime1"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DejaVu Sans" pitchFamily="2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7/13/2016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3" name="Slide Number Placeholder 6"/>
          <p:cNvSpPr txBox="1"/>
          <p:nvPr/>
        </p:nvSpPr>
        <p:spPr>
          <a:xfrm>
            <a:off x="5265718" y="6659639"/>
            <a:ext cx="4029120" cy="351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35E69FA-CDE9-465F-A568-FC24225A2F02}" type="slidenum">
              <a:t>5</a:t>
            </a:fld>
            <a:endParaRPr lang="en-US" sz="1200" b="1" i="0" u="none" strike="noStrike" kern="1200" cap="none" spc="0" baseline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DejaVu Sans" pitchFamily="2"/>
            </a:endParaRPr>
          </a:p>
        </p:txBody>
      </p:sp>
      <p:sp>
        <p:nvSpPr>
          <p:cNvPr id="4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6350" y="876300"/>
            <a:ext cx="4203700" cy="2365375"/>
          </a:xfrm>
          <a:solidFill>
            <a:srgbClr val="0D94D2"/>
          </a:solidFill>
          <a:ln w="12600" cap="flat">
            <a:solidFill>
              <a:srgbClr val="076B9A"/>
            </a:solidFill>
            <a:prstDash val="solid"/>
            <a:miter/>
          </a:ln>
        </p:spPr>
      </p:sp>
      <p:sp>
        <p:nvSpPr>
          <p:cNvPr id="5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29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n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7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9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5300283"/>
            <a:ext cx="7397642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6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5729036"/>
            <a:ext cx="7397642" cy="287277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grpSp>
        <p:nvGrpSpPr>
          <p:cNvPr id="7" name="Group 1"/>
          <p:cNvGrpSpPr/>
          <p:nvPr/>
        </p:nvGrpSpPr>
        <p:grpSpPr>
          <a:xfrm>
            <a:off x="-11155" y="2250722"/>
            <a:ext cx="12203270" cy="2371679"/>
            <a:chOff x="-11155" y="2250722"/>
            <a:chExt cx="12203270" cy="2371679"/>
          </a:xfrm>
        </p:grpSpPr>
        <p:sp>
          <p:nvSpPr>
            <p:cNvPr id="8" name="Rectangle 7"/>
            <p:cNvSpPr/>
            <p:nvPr/>
          </p:nvSpPr>
          <p:spPr>
            <a:xfrm>
              <a:off x="0" y="2252880"/>
              <a:ext cx="12192115" cy="2365561"/>
            </a:xfrm>
            <a:prstGeom prst="rect">
              <a:avLst/>
            </a:pr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43562" tIns="21963" rIns="43562" bIns="21963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9" name="Parallelogram 11"/>
            <p:cNvSpPr/>
            <p:nvPr/>
          </p:nvSpPr>
          <p:spPr>
            <a:xfrm>
              <a:off x="-11155" y="2250722"/>
              <a:ext cx="8474403" cy="237167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474314"/>
                <a:gd name="f7" fmla="val 2371824"/>
                <a:gd name="f8" fmla="val 431"/>
                <a:gd name="f9" fmla="val 1582602"/>
                <a:gd name="f10" fmla="val 6229"/>
                <a:gd name="f11" fmla="val 789222"/>
                <a:gd name="f12" fmla="val 6660"/>
                <a:gd name="f13" fmla="val 7699116"/>
                <a:gd name="f14" fmla="val 2367666"/>
                <a:gd name="f15" fmla="+- 0 0 0"/>
                <a:gd name="f16" fmla="*/ f3 1 8474314"/>
                <a:gd name="f17" fmla="*/ f4 1 2371824"/>
                <a:gd name="f18" fmla="+- f7 0 f5"/>
                <a:gd name="f19" fmla="+- f6 0 f5"/>
                <a:gd name="f20" fmla="*/ f15 f0 1"/>
                <a:gd name="f21" fmla="*/ f19 1 8474314"/>
                <a:gd name="f22" fmla="*/ f18 1 2371824"/>
                <a:gd name="f23" fmla="*/ 0 f19 1"/>
                <a:gd name="f24" fmla="*/ 2371824 f18 1"/>
                <a:gd name="f25" fmla="*/ 6660 f19 1"/>
                <a:gd name="f26" fmla="*/ 0 f18 1"/>
                <a:gd name="f27" fmla="*/ 8474314 f19 1"/>
                <a:gd name="f28" fmla="*/ 7699116 f19 1"/>
                <a:gd name="f29" fmla="*/ 2367666 f18 1"/>
                <a:gd name="f30" fmla="*/ f20 1 f2"/>
                <a:gd name="f31" fmla="*/ f23 1 8474314"/>
                <a:gd name="f32" fmla="*/ f24 1 2371824"/>
                <a:gd name="f33" fmla="*/ f25 1 8474314"/>
                <a:gd name="f34" fmla="*/ f26 1 2371824"/>
                <a:gd name="f35" fmla="*/ f27 1 8474314"/>
                <a:gd name="f36" fmla="*/ f28 1 8474314"/>
                <a:gd name="f37" fmla="*/ f29 1 2371824"/>
                <a:gd name="f38" fmla="*/ f5 1 f21"/>
                <a:gd name="f39" fmla="*/ f6 1 f21"/>
                <a:gd name="f40" fmla="*/ f5 1 f22"/>
                <a:gd name="f41" fmla="*/ f7 1 f22"/>
                <a:gd name="f42" fmla="+- f30 0 f1"/>
                <a:gd name="f43" fmla="*/ f31 1 f21"/>
                <a:gd name="f44" fmla="*/ f32 1 f22"/>
                <a:gd name="f45" fmla="*/ f33 1 f21"/>
                <a:gd name="f46" fmla="*/ f34 1 f22"/>
                <a:gd name="f47" fmla="*/ f35 1 f21"/>
                <a:gd name="f48" fmla="*/ f36 1 f21"/>
                <a:gd name="f49" fmla="*/ f37 1 f22"/>
                <a:gd name="f50" fmla="*/ f38 f16 1"/>
                <a:gd name="f51" fmla="*/ f39 f16 1"/>
                <a:gd name="f52" fmla="*/ f41 f17 1"/>
                <a:gd name="f53" fmla="*/ f40 f17 1"/>
                <a:gd name="f54" fmla="*/ f43 f16 1"/>
                <a:gd name="f55" fmla="*/ f44 f17 1"/>
                <a:gd name="f56" fmla="*/ f45 f16 1"/>
                <a:gd name="f57" fmla="*/ f46 f17 1"/>
                <a:gd name="f58" fmla="*/ f47 f16 1"/>
                <a:gd name="f59" fmla="*/ f48 f16 1"/>
                <a:gd name="f60" fmla="*/ f49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2">
                  <a:pos x="f54" y="f55"/>
                </a:cxn>
                <a:cxn ang="f42">
                  <a:pos x="f56" y="f57"/>
                </a:cxn>
                <a:cxn ang="f42">
                  <a:pos x="f58" y="f57"/>
                </a:cxn>
                <a:cxn ang="f42">
                  <a:pos x="f59" y="f60"/>
                </a:cxn>
                <a:cxn ang="f42">
                  <a:pos x="f54" y="f55"/>
                </a:cxn>
              </a:cxnLst>
              <a:rect l="f50" t="f53" r="f51" b="f52"/>
              <a:pathLst>
                <a:path w="8474314" h="2371824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14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pic>
          <p:nvPicPr>
            <p:cNvPr id="10" name="Picture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06321" y="3099596"/>
              <a:ext cx="2735637" cy="6721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11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6342122"/>
            <a:ext cx="7397642" cy="287277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fld id="{DF2327CE-5F0A-4D4E-B2DA-7B747496675B}" type="datetime1">
              <a:rPr lang="en-US"/>
              <a:pPr lvl="0"/>
              <a:t>6/2/2016</a:t>
            </a:fld>
            <a:endParaRPr lang="en-US"/>
          </a:p>
        </p:txBody>
      </p:sp>
      <p:sp>
        <p:nvSpPr>
          <p:cNvPr id="12" name="Title 3"/>
          <p:cNvSpPr txBox="1">
            <a:spLocks noGrp="1"/>
          </p:cNvSpPr>
          <p:nvPr>
            <p:ph type="title"/>
          </p:nvPr>
        </p:nvSpPr>
        <p:spPr>
          <a:xfrm>
            <a:off x="414360" y="2258997"/>
            <a:ext cx="6857643" cy="23706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829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477" y="1280160"/>
            <a:ext cx="5255642" cy="2332442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Content Placeholder 8"/>
          <p:cNvSpPr txBox="1">
            <a:spLocks noGrp="1"/>
          </p:cNvSpPr>
          <p:nvPr>
            <p:ph type="title" idx="4294967295"/>
          </p:nvPr>
        </p:nvSpPr>
        <p:spPr>
          <a:xfrm>
            <a:off x="6089401" y="1279437"/>
            <a:ext cx="4883398" cy="4772162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5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477" y="3718800"/>
            <a:ext cx="5255642" cy="2332442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8640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6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3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93D8F8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93D8F8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10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1" name="TextBox 17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93D8F8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18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49BB8DB-A1AA-4040-BF45-1AFFC8D82EDB}" type="slidenum">
              <a:t>‹#›</a:t>
            </a:fld>
            <a:endParaRPr lang="en-US" sz="1200" b="1" i="0" u="none" strike="noStrike" kern="1200" cap="none" spc="0" baseline="0">
              <a:solidFill>
                <a:srgbClr val="93D8F8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84357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915" r="998" b="972"/>
            <a:stretch>
              <a:fillRect/>
            </a:stretch>
          </p:blipFill>
          <p:spPr>
            <a:xfrm>
              <a:off x="5995437" y="-6117"/>
              <a:ext cx="6196321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18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CAE6B4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19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CAE6B4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solidFill>
                  <a:srgbClr val="FFFFFF"/>
                </a:solidFill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solidFill>
                  <a:srgbClr val="FFFFFF"/>
                </a:solidFill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0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11" name="TextBox 16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CAE6B4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17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4A4EE89-2629-4E5E-8725-6BBF5E525004}" type="slidenum">
              <a:t>‹#›</a:t>
            </a:fld>
            <a:endParaRPr lang="en-US" sz="1200" b="1" i="0" u="none" strike="noStrike" kern="1200" cap="none" spc="0" baseline="0">
              <a:solidFill>
                <a:srgbClr val="CAE6B4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786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/>
          <p:cNvGrpSpPr/>
          <p:nvPr/>
        </p:nvGrpSpPr>
        <p:grpSpPr>
          <a:xfrm>
            <a:off x="0" y="4343400"/>
            <a:ext cx="7012441" cy="2087638"/>
            <a:chOff x="0" y="4343400"/>
            <a:chExt cx="7012441" cy="2087638"/>
          </a:xfrm>
        </p:grpSpPr>
        <p:pic>
          <p:nvPicPr>
            <p:cNvPr id="3" name="Picture 15" descr="angle_bar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4343400"/>
              <a:ext cx="7001999" cy="208583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16" descr="angle_bar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0442" y="4345201"/>
              <a:ext cx="7001999" cy="2085837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extBox 13"/>
          <p:cNvSpPr txBox="1"/>
          <p:nvPr/>
        </p:nvSpPr>
        <p:spPr>
          <a:xfrm>
            <a:off x="9735836" y="2845795"/>
            <a:ext cx="1998000" cy="204156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ACB1B6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”</a:t>
            </a:r>
          </a:p>
        </p:txBody>
      </p:sp>
      <p:sp>
        <p:nvSpPr>
          <p:cNvPr id="6" name="TextBox 14"/>
          <p:cNvSpPr txBox="1"/>
          <p:nvPr/>
        </p:nvSpPr>
        <p:spPr>
          <a:xfrm>
            <a:off x="1113483" y="947519"/>
            <a:ext cx="1964158" cy="21430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0" b="0" i="0" u="none" strike="noStrike" kern="1200" cap="none" spc="0" baseline="0">
                <a:solidFill>
                  <a:srgbClr val="ACB1B6"/>
                </a:solidFill>
                <a:uFillTx/>
                <a:latin typeface="Arial" pitchFamily="18"/>
                <a:ea typeface="ＭＳ Ｐゴシック" pitchFamily="2"/>
                <a:cs typeface="ＭＳ Ｐゴシック" pitchFamily="2"/>
              </a:rPr>
              <a:t>“</a:t>
            </a:r>
          </a:p>
        </p:txBody>
      </p:sp>
      <p:sp>
        <p:nvSpPr>
          <p:cNvPr id="7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0955" y="4419715"/>
            <a:ext cx="4692243" cy="297719"/>
          </a:xfrm>
        </p:spPr>
        <p:txBody>
          <a:bodyPr/>
          <a:lstStyle>
            <a:lvl1pPr marL="0" indent="0" algn="r">
              <a:buNone/>
              <a:defRPr sz="2000" i="1">
                <a:latin typeface="Arial" pitchFamily="34"/>
                <a:cs typeface="Arial" pitchFamily="34"/>
              </a:defRPr>
            </a:lvl1pPr>
          </a:lstStyle>
          <a:p>
            <a:pPr lvl="0"/>
            <a:r>
              <a:rPr lang="en-US"/>
              <a:t>Name here</a:t>
            </a:r>
          </a:p>
        </p:txBody>
      </p:sp>
      <p:sp>
        <p:nvSpPr>
          <p:cNvPr id="8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70319" y="5080680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Organization here</a:t>
            </a:r>
          </a:p>
        </p:txBody>
      </p:sp>
      <p:sp>
        <p:nvSpPr>
          <p:cNvPr id="9" name="Text Placeholder 10"/>
          <p:cNvSpPr txBox="1">
            <a:spLocks noGrp="1"/>
          </p:cNvSpPr>
          <p:nvPr>
            <p:ph type="body" idx="4294967295"/>
          </p:nvPr>
        </p:nvSpPr>
        <p:spPr>
          <a:xfrm>
            <a:off x="5164558" y="4774676"/>
            <a:ext cx="4692243" cy="297719"/>
          </a:xfr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1400"/>
              </a:spcBef>
              <a:buNone/>
              <a:defRPr sz="1400" i="1">
                <a:latin typeface="Arial" pitchFamily="34"/>
                <a:ea typeface="ＭＳ Ｐゴシック" pitchFamily="18"/>
                <a:cs typeface="Arial" pitchFamily="34"/>
              </a:defRPr>
            </a:lvl1pPr>
          </a:lstStyle>
          <a:p>
            <a:pPr lvl="0"/>
            <a:r>
              <a:rPr lang="en-US"/>
              <a:t>Title here</a:t>
            </a:r>
          </a:p>
        </p:txBody>
      </p:sp>
      <p:sp>
        <p:nvSpPr>
          <p:cNvPr id="10" name="Text Placeholder 8" title="A quotation can be used in this area"/>
          <p:cNvSpPr txBox="1">
            <a:spLocks noGrp="1"/>
          </p:cNvSpPr>
          <p:nvPr>
            <p:ph type="body" idx="4294967295"/>
          </p:nvPr>
        </p:nvSpPr>
        <p:spPr>
          <a:xfrm>
            <a:off x="2011680" y="1969562"/>
            <a:ext cx="7841519" cy="1871639"/>
          </a:xfrm>
        </p:spPr>
        <p:txBody>
          <a:bodyPr anchor="ctr" anchorCtr="1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Put your quote in here</a:t>
            </a:r>
          </a:p>
        </p:txBody>
      </p:sp>
      <p:sp>
        <p:nvSpPr>
          <p:cNvPr id="11" name="TextBox 20"/>
          <p:cNvSpPr txBox="1"/>
          <p:nvPr/>
        </p:nvSpPr>
        <p:spPr>
          <a:xfrm>
            <a:off x="0" y="6653156"/>
            <a:ext cx="11540157" cy="1846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600" b="0" i="0" u="none" strike="noStrike" kern="1200" cap="none" spc="0" baseline="0">
                <a:solidFill>
                  <a:srgbClr val="393D41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BRNDEXP 2.1 0714     © 2014 Cerner Corporation.  All rights reserved.  This document contains Cerner confidential and/or proprietary information belonging to Cerner Corporation and/or its related affiliates which may not be reproduced or transmitted in any form or by any means without the express written consent of Cerner.</a:t>
            </a:r>
          </a:p>
        </p:txBody>
      </p:sp>
      <p:sp>
        <p:nvSpPr>
          <p:cNvPr id="12" name="TextBox 21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F41D198-0908-43B8-9573-054F2DE3838C}" type="slidenum">
              <a:t>‹#›</a:t>
            </a:fld>
            <a:endParaRPr lang="en-US" sz="1200" b="1" i="0" u="none" strike="noStrike" kern="1200" cap="none" spc="0" baseline="0">
              <a:solidFill>
                <a:srgbClr val="BFBFB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8097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/>
          <p:cNvSpPr txBox="1"/>
          <p:nvPr/>
        </p:nvSpPr>
        <p:spPr>
          <a:xfrm>
            <a:off x="11561399" y="6474235"/>
            <a:ext cx="420477" cy="288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EF48E69-5EA3-4AF6-8AF4-D671D46566FD}" type="slidenum">
              <a:t>‹#›</a:t>
            </a:fld>
            <a:endParaRPr lang="en-US" sz="1200" b="1" i="0" u="none" strike="noStrike" kern="1200" cap="none" spc="0" baseline="0">
              <a:solidFill>
                <a:srgbClr val="BFBFB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334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600" y="1427040"/>
            <a:ext cx="12204358" cy="3070436"/>
            <a:chOff x="-12600" y="1427040"/>
            <a:chExt cx="12204358" cy="3070436"/>
          </a:xfrm>
        </p:grpSpPr>
        <p:pic>
          <p:nvPicPr>
            <p:cNvPr id="3" name="Picture 13" descr="FAN9016905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89559" y="1465920"/>
              <a:ext cx="4102199" cy="2734915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4" name="Parallelogram 22"/>
            <p:cNvSpPr/>
            <p:nvPr/>
          </p:nvSpPr>
          <p:spPr>
            <a:xfrm>
              <a:off x="3039483" y="1427040"/>
              <a:ext cx="6234123" cy="285372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6234000"/>
                <a:gd name="f7" fmla="val 2853743"/>
                <a:gd name="f8" fmla="val 1092"/>
                <a:gd name="f9" fmla="val 1902495"/>
                <a:gd name="f10" fmla="val 2183"/>
                <a:gd name="f11" fmla="val 951248"/>
                <a:gd name="f12" fmla="val 3275"/>
                <a:gd name="f13" fmla="val 5299656"/>
                <a:gd name="f14" fmla="+- 0 0 0"/>
                <a:gd name="f15" fmla="*/ f3 1 6234000"/>
                <a:gd name="f16" fmla="*/ f4 1 2853743"/>
                <a:gd name="f17" fmla="+- f7 0 f5"/>
                <a:gd name="f18" fmla="+- f6 0 f5"/>
                <a:gd name="f19" fmla="*/ f14 f0 1"/>
                <a:gd name="f20" fmla="*/ f18 1 6234000"/>
                <a:gd name="f21" fmla="*/ f17 1 2853743"/>
                <a:gd name="f22" fmla="*/ 2853743 f17 1"/>
                <a:gd name="f23" fmla="*/ 0 f17 1"/>
                <a:gd name="f24" fmla="*/ 0 f18 1"/>
                <a:gd name="f25" fmla="*/ 3275 f18 1"/>
                <a:gd name="f26" fmla="*/ 6234000 f18 1"/>
                <a:gd name="f27" fmla="*/ 5299656 f18 1"/>
                <a:gd name="f28" fmla="*/ f19 1 f2"/>
                <a:gd name="f29" fmla="*/ f22 1 2853743"/>
                <a:gd name="f30" fmla="*/ f23 1 2853743"/>
                <a:gd name="f31" fmla="*/ f24 1 6234000"/>
                <a:gd name="f32" fmla="*/ f25 1 6234000"/>
                <a:gd name="f33" fmla="*/ f26 1 6234000"/>
                <a:gd name="f34" fmla="*/ f27 1 6234000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6234000" h="2853743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5" name="Parallelogram 21"/>
            <p:cNvSpPr/>
            <p:nvPr/>
          </p:nvSpPr>
          <p:spPr>
            <a:xfrm>
              <a:off x="-12600" y="1469879"/>
              <a:ext cx="9105842" cy="272411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9105682"/>
                <a:gd name="f7" fmla="val 2724249"/>
                <a:gd name="f8" fmla="val 453"/>
                <a:gd name="f9" fmla="val 1816166"/>
                <a:gd name="f10" fmla="val 905"/>
                <a:gd name="f11" fmla="val 908083"/>
                <a:gd name="f12" fmla="val 1358"/>
                <a:gd name="f13" fmla="val 8213736"/>
                <a:gd name="f14" fmla="+- 0 0 0"/>
                <a:gd name="f15" fmla="*/ f3 1 9105682"/>
                <a:gd name="f16" fmla="*/ f4 1 2724249"/>
                <a:gd name="f17" fmla="+- f7 0 f5"/>
                <a:gd name="f18" fmla="+- f6 0 f5"/>
                <a:gd name="f19" fmla="*/ f14 f0 1"/>
                <a:gd name="f20" fmla="*/ f18 1 9105682"/>
                <a:gd name="f21" fmla="*/ f17 1 2724249"/>
                <a:gd name="f22" fmla="*/ 2724249 f17 1"/>
                <a:gd name="f23" fmla="*/ 0 f17 1"/>
                <a:gd name="f24" fmla="*/ 0 f18 1"/>
                <a:gd name="f25" fmla="*/ 1358 f18 1"/>
                <a:gd name="f26" fmla="*/ 9105682 f18 1"/>
                <a:gd name="f27" fmla="*/ 8213736 f18 1"/>
                <a:gd name="f28" fmla="*/ f19 1 f2"/>
                <a:gd name="f29" fmla="*/ f22 1 2724249"/>
                <a:gd name="f30" fmla="*/ f23 1 2724249"/>
                <a:gd name="f31" fmla="*/ f24 1 9105682"/>
                <a:gd name="f32" fmla="*/ f25 1 9105682"/>
                <a:gd name="f33" fmla="*/ f26 1 9105682"/>
                <a:gd name="f34" fmla="*/ f27 1 9105682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9105682" h="2724249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D94D2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6" name="Parallelogram 24"/>
            <p:cNvSpPr/>
            <p:nvPr/>
          </p:nvSpPr>
          <p:spPr>
            <a:xfrm>
              <a:off x="-6839" y="3808796"/>
              <a:ext cx="7624440" cy="6886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4560"/>
                <a:gd name="f7" fmla="val 688596"/>
                <a:gd name="f8" fmla="val 3996"/>
                <a:gd name="f9" fmla="val 7399107"/>
                <a:gd name="f10" fmla="+- 0 0 0"/>
                <a:gd name="f11" fmla="*/ f3 1 7624560"/>
                <a:gd name="f12" fmla="*/ f4 1 688596"/>
                <a:gd name="f13" fmla="+- f7 0 f5"/>
                <a:gd name="f14" fmla="+- f6 0 f5"/>
                <a:gd name="f15" fmla="*/ f10 f0 1"/>
                <a:gd name="f16" fmla="*/ f14 1 7624560"/>
                <a:gd name="f17" fmla="*/ f13 1 688596"/>
                <a:gd name="f18" fmla="*/ 688596 f13 1"/>
                <a:gd name="f19" fmla="*/ 0 f13 1"/>
                <a:gd name="f20" fmla="*/ 0 f14 1"/>
                <a:gd name="f21" fmla="*/ 3996 f14 1"/>
                <a:gd name="f22" fmla="*/ 7624560 f14 1"/>
                <a:gd name="f23" fmla="*/ 7399107 f14 1"/>
                <a:gd name="f24" fmla="*/ f15 1 f2"/>
                <a:gd name="f25" fmla="*/ f18 1 688596"/>
                <a:gd name="f26" fmla="*/ f19 1 688596"/>
                <a:gd name="f27" fmla="*/ f20 1 7624560"/>
                <a:gd name="f28" fmla="*/ f21 1 7624560"/>
                <a:gd name="f29" fmla="*/ f22 1 7624560"/>
                <a:gd name="f30" fmla="*/ f23 1 7624560"/>
                <a:gd name="f31" fmla="*/ f5 1 f16"/>
                <a:gd name="f32" fmla="*/ f6 1 f16"/>
                <a:gd name="f33" fmla="*/ f5 1 f17"/>
                <a:gd name="f34" fmla="*/ f7 1 f17"/>
                <a:gd name="f35" fmla="+- f24 0 f1"/>
                <a:gd name="f36" fmla="*/ f27 1 f16"/>
                <a:gd name="f37" fmla="*/ f25 1 f17"/>
                <a:gd name="f38" fmla="*/ f28 1 f16"/>
                <a:gd name="f39" fmla="*/ f26 1 f17"/>
                <a:gd name="f40" fmla="*/ f29 1 f16"/>
                <a:gd name="f41" fmla="*/ f30 1 f16"/>
                <a:gd name="f42" fmla="*/ f31 f11 1"/>
                <a:gd name="f43" fmla="*/ f32 f11 1"/>
                <a:gd name="f44" fmla="*/ f34 f12 1"/>
                <a:gd name="f45" fmla="*/ f33 f12 1"/>
                <a:gd name="f46" fmla="*/ f36 f11 1"/>
                <a:gd name="f47" fmla="*/ f37 f12 1"/>
                <a:gd name="f48" fmla="*/ f38 f11 1"/>
                <a:gd name="f49" fmla="*/ f39 f12 1"/>
                <a:gd name="f50" fmla="*/ f40 f11 1"/>
                <a:gd name="f51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46" y="f47"/>
                </a:cxn>
                <a:cxn ang="f35">
                  <a:pos x="f48" y="f49"/>
                </a:cxn>
                <a:cxn ang="f35">
                  <a:pos x="f50" y="f49"/>
                </a:cxn>
                <a:cxn ang="f35">
                  <a:pos x="f51" y="f47"/>
                </a:cxn>
                <a:cxn ang="f35">
                  <a:pos x="f46" y="f47"/>
                </a:cxn>
              </a:cxnLst>
              <a:rect l="f42" t="f45" r="f43" b="f44"/>
              <a:pathLst>
                <a:path w="7624560" h="688596">
                  <a:moveTo>
                    <a:pt x="f5" y="f7"/>
                  </a:moveTo>
                  <a:lnTo>
                    <a:pt x="f8" y="f5"/>
                  </a:lnTo>
                  <a:lnTo>
                    <a:pt x="f6" y="f5"/>
                  </a:lnTo>
                  <a:lnTo>
                    <a:pt x="f9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</p:grpSp>
      <p:sp>
        <p:nvSpPr>
          <p:cNvPr id="7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4943154"/>
            <a:ext cx="5681158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8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5369759"/>
            <a:ext cx="5020558" cy="253800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sp>
        <p:nvSpPr>
          <p:cNvPr id="9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6335996"/>
            <a:ext cx="2888278" cy="285475"/>
          </a:xfrm>
        </p:spPr>
        <p:txBody>
          <a:bodyPr/>
          <a:lstStyle>
            <a:lvl1pPr marL="0" indent="0">
              <a:buNone/>
              <a:defRPr sz="1400">
                <a:solidFill>
                  <a:srgbClr val="4C5257"/>
                </a:solidFill>
              </a:defRPr>
            </a:lvl1pPr>
          </a:lstStyle>
          <a:p>
            <a:pPr lvl="0"/>
            <a:fld id="{BCBAC889-4727-48B6-B5ED-4D27A195F6EF}" type="datetime1">
              <a:rPr lang="en-US"/>
              <a:pPr lvl="0"/>
              <a:t>6/2/2016</a:t>
            </a:fld>
            <a:endParaRPr lang="en-US"/>
          </a:p>
        </p:txBody>
      </p:sp>
      <p:sp>
        <p:nvSpPr>
          <p:cNvPr id="10" name="Title 4"/>
          <p:cNvSpPr txBox="1">
            <a:spLocks noGrp="1"/>
          </p:cNvSpPr>
          <p:nvPr>
            <p:ph type="title"/>
          </p:nvPr>
        </p:nvSpPr>
        <p:spPr>
          <a:xfrm>
            <a:off x="414716" y="1481757"/>
            <a:ext cx="6783476" cy="232056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1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14716" y="3810240"/>
            <a:ext cx="6433919" cy="687235"/>
          </a:xfrm>
        </p:spPr>
        <p:txBody>
          <a:bodyPr anchor="ctr"/>
          <a:lstStyle>
            <a:lvl1pPr marL="0" indent="0"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756" y="5887080"/>
            <a:ext cx="2736360" cy="672120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49392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22677" y="2354397"/>
            <a:ext cx="10028517" cy="1880646"/>
            <a:chOff x="-22677" y="2354397"/>
            <a:chExt cx="10028517" cy="1880646"/>
          </a:xfrm>
        </p:grpSpPr>
        <p:sp>
          <p:nvSpPr>
            <p:cNvPr id="3" name="Parallelogram 15"/>
            <p:cNvSpPr/>
            <p:nvPr/>
          </p:nvSpPr>
          <p:spPr>
            <a:xfrm>
              <a:off x="-22677" y="2354397"/>
              <a:ext cx="10028517" cy="167184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0028397"/>
                <a:gd name="f7" fmla="val 1671727"/>
                <a:gd name="f8" fmla="val 2985"/>
                <a:gd name="f9" fmla="val 1114485"/>
                <a:gd name="f10" fmla="+- 0 0 1778"/>
                <a:gd name="f11" fmla="val 557242"/>
                <a:gd name="f12" fmla="val 1207"/>
                <a:gd name="f13" fmla="val 9481057"/>
                <a:gd name="f14" fmla="+- 0 0 0"/>
                <a:gd name="f15" fmla="*/ f3 1 10028397"/>
                <a:gd name="f16" fmla="*/ f4 1 1671727"/>
                <a:gd name="f17" fmla="+- f7 0 f5"/>
                <a:gd name="f18" fmla="+- f6 0 f5"/>
                <a:gd name="f19" fmla="*/ f14 f0 1"/>
                <a:gd name="f20" fmla="*/ f18 1 10028397"/>
                <a:gd name="f21" fmla="*/ f17 1 1671727"/>
                <a:gd name="f22" fmla="*/ 1671727 f17 1"/>
                <a:gd name="f23" fmla="*/ 0 f17 1"/>
                <a:gd name="f24" fmla="*/ 0 f18 1"/>
                <a:gd name="f25" fmla="*/ 1207 f18 1"/>
                <a:gd name="f26" fmla="*/ 10028397 f18 1"/>
                <a:gd name="f27" fmla="*/ 9481057 f18 1"/>
                <a:gd name="f28" fmla="*/ f19 1 f2"/>
                <a:gd name="f29" fmla="*/ f22 1 1671727"/>
                <a:gd name="f30" fmla="*/ f23 1 1671727"/>
                <a:gd name="f31" fmla="*/ f24 1 10028397"/>
                <a:gd name="f32" fmla="*/ f25 1 10028397"/>
                <a:gd name="f33" fmla="*/ f26 1 10028397"/>
                <a:gd name="f34" fmla="*/ f27 1 10028397"/>
                <a:gd name="f35" fmla="*/ f5 1 f20"/>
                <a:gd name="f36" fmla="*/ f6 1 f20"/>
                <a:gd name="f37" fmla="*/ f5 1 f21"/>
                <a:gd name="f38" fmla="*/ f7 1 f21"/>
                <a:gd name="f39" fmla="+- f28 0 f1"/>
                <a:gd name="f40" fmla="*/ f31 1 f20"/>
                <a:gd name="f41" fmla="*/ f29 1 f21"/>
                <a:gd name="f42" fmla="*/ f32 1 f20"/>
                <a:gd name="f43" fmla="*/ f30 1 f21"/>
                <a:gd name="f44" fmla="*/ f33 1 f20"/>
                <a:gd name="f45" fmla="*/ f34 1 f20"/>
                <a:gd name="f46" fmla="*/ f35 f15 1"/>
                <a:gd name="f47" fmla="*/ f36 f15 1"/>
                <a:gd name="f48" fmla="*/ f38 f16 1"/>
                <a:gd name="f49" fmla="*/ f37 f16 1"/>
                <a:gd name="f50" fmla="*/ f40 f15 1"/>
                <a:gd name="f51" fmla="*/ f41 f16 1"/>
                <a:gd name="f52" fmla="*/ f42 f15 1"/>
                <a:gd name="f53" fmla="*/ f43 f16 1"/>
                <a:gd name="f54" fmla="*/ f44 f15 1"/>
                <a:gd name="f55" fmla="*/ f45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9">
                  <a:pos x="f50" y="f51"/>
                </a:cxn>
                <a:cxn ang="f39">
                  <a:pos x="f52" y="f53"/>
                </a:cxn>
                <a:cxn ang="f39">
                  <a:pos x="f54" y="f53"/>
                </a:cxn>
                <a:cxn ang="f39">
                  <a:pos x="f55" y="f51"/>
                </a:cxn>
                <a:cxn ang="f39">
                  <a:pos x="f50" y="f51"/>
                </a:cxn>
              </a:cxnLst>
              <a:rect l="f46" t="f49" r="f47" b="f48"/>
              <a:pathLst>
                <a:path w="10028397" h="1671727">
                  <a:moveTo>
                    <a:pt x="f5" y="f7"/>
                  </a:moveTo>
                  <a:cubicBezTo>
                    <a:pt x="f8" y="f9"/>
                    <a:pt x="f10" y="f11"/>
                    <a:pt x="f12" y="f5"/>
                  </a:cubicBezTo>
                  <a:lnTo>
                    <a:pt x="f6" y="f5"/>
                  </a:lnTo>
                  <a:lnTo>
                    <a:pt x="f13" y="f7"/>
                  </a:lnTo>
                  <a:lnTo>
                    <a:pt x="f5" y="f7"/>
                  </a:lnTo>
                  <a:close/>
                </a:path>
              </a:pathLst>
            </a:custGeom>
            <a:solidFill>
              <a:srgbClr val="0D94D2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  <p:sp>
          <p:nvSpPr>
            <p:cNvPr id="4" name="Parallelogram 17"/>
            <p:cNvSpPr/>
            <p:nvPr/>
          </p:nvSpPr>
          <p:spPr>
            <a:xfrm>
              <a:off x="-22677" y="3821762"/>
              <a:ext cx="8583481" cy="41328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583446"/>
                <a:gd name="f7" fmla="val 413444"/>
                <a:gd name="f8" fmla="val 7063"/>
                <a:gd name="f9" fmla="val 8448080"/>
                <a:gd name="f10" fmla="+- 0 0 0"/>
                <a:gd name="f11" fmla="*/ f3 1 8583446"/>
                <a:gd name="f12" fmla="*/ f4 1 413444"/>
                <a:gd name="f13" fmla="+- f7 0 f5"/>
                <a:gd name="f14" fmla="+- f6 0 f5"/>
                <a:gd name="f15" fmla="*/ f10 f0 1"/>
                <a:gd name="f16" fmla="*/ f14 1 8583446"/>
                <a:gd name="f17" fmla="*/ f13 1 413444"/>
                <a:gd name="f18" fmla="*/ 413444 f13 1"/>
                <a:gd name="f19" fmla="*/ 0 f13 1"/>
                <a:gd name="f20" fmla="*/ 0 f14 1"/>
                <a:gd name="f21" fmla="*/ 8583446 f14 1"/>
                <a:gd name="f22" fmla="*/ 8448080 f14 1"/>
                <a:gd name="f23" fmla="*/ 7063 f14 1"/>
                <a:gd name="f24" fmla="*/ f15 1 f2"/>
                <a:gd name="f25" fmla="*/ f18 1 413444"/>
                <a:gd name="f26" fmla="*/ f19 1 413444"/>
                <a:gd name="f27" fmla="*/ f20 1 8583446"/>
                <a:gd name="f28" fmla="*/ f21 1 8583446"/>
                <a:gd name="f29" fmla="*/ f22 1 8583446"/>
                <a:gd name="f30" fmla="*/ f23 1 8583446"/>
                <a:gd name="f31" fmla="*/ f5 1 f16"/>
                <a:gd name="f32" fmla="*/ f6 1 f16"/>
                <a:gd name="f33" fmla="*/ f5 1 f17"/>
                <a:gd name="f34" fmla="*/ f7 1 f17"/>
                <a:gd name="f35" fmla="+- f24 0 f1"/>
                <a:gd name="f36" fmla="*/ f30 1 f16"/>
                <a:gd name="f37" fmla="*/ f25 1 f17"/>
                <a:gd name="f38" fmla="*/ f27 1 f16"/>
                <a:gd name="f39" fmla="*/ f26 1 f17"/>
                <a:gd name="f40" fmla="*/ f28 1 f16"/>
                <a:gd name="f41" fmla="*/ f29 1 f16"/>
                <a:gd name="f42" fmla="*/ f31 f11 1"/>
                <a:gd name="f43" fmla="*/ f32 f11 1"/>
                <a:gd name="f44" fmla="*/ f34 f12 1"/>
                <a:gd name="f45" fmla="*/ f33 f12 1"/>
                <a:gd name="f46" fmla="*/ f36 f11 1"/>
                <a:gd name="f47" fmla="*/ f37 f12 1"/>
                <a:gd name="f48" fmla="*/ f38 f11 1"/>
                <a:gd name="f49" fmla="*/ f39 f12 1"/>
                <a:gd name="f50" fmla="*/ f40 f11 1"/>
                <a:gd name="f51" fmla="*/ f4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5">
                  <a:pos x="f46" y="f47"/>
                </a:cxn>
                <a:cxn ang="f35">
                  <a:pos x="f48" y="f49"/>
                </a:cxn>
                <a:cxn ang="f35">
                  <a:pos x="f50" y="f49"/>
                </a:cxn>
                <a:cxn ang="f35">
                  <a:pos x="f51" y="f47"/>
                </a:cxn>
                <a:cxn ang="f35">
                  <a:pos x="f46" y="f47"/>
                </a:cxn>
              </a:cxnLst>
              <a:rect l="f42" t="f45" r="f43" b="f44"/>
              <a:pathLst>
                <a:path w="8583446" h="413444">
                  <a:moveTo>
                    <a:pt x="f8" y="f7"/>
                  </a:moveTo>
                  <a:lnTo>
                    <a:pt x="f5" y="f5"/>
                  </a:lnTo>
                  <a:lnTo>
                    <a:pt x="f6" y="f5"/>
                  </a:lnTo>
                  <a:lnTo>
                    <a:pt x="f9" y="f7"/>
                  </a:lnTo>
                  <a:lnTo>
                    <a:pt x="f8" y="f7"/>
                  </a:lnTo>
                  <a:close/>
                </a:path>
              </a:pathLst>
            </a:custGeom>
            <a:solidFill>
              <a:srgbClr val="7BC143"/>
            </a:solidFill>
            <a:ln cap="flat">
              <a:noFill/>
              <a:prstDash val="solid"/>
            </a:ln>
          </p:spPr>
          <p:txBody>
            <a:bodyPr vert="horz" wrap="none" lIns="91440" tIns="45720" rIns="91440" bIns="45720" anchor="ctr" anchorCtr="1" compatLnSpc="0">
              <a:noAutofit/>
            </a:bodyPr>
            <a:lstStyle/>
            <a:p>
              <a:pPr marL="0" marR="0" lvl="0" indent="0" algn="l" defTabSz="914400" rtl="0" fontAlgn="auto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nl-NL" sz="1800" b="0" i="0" u="none" strike="noStrike" kern="1200" cap="none" spc="0" baseline="0">
                <a:solidFill>
                  <a:srgbClr val="000000"/>
                </a:solidFill>
                <a:uFillTx/>
                <a:latin typeface="Nimbus Sans L" pitchFamily="18"/>
                <a:ea typeface="Droid Sans Fallback" pitchFamily="2"/>
                <a:cs typeface="FreeSans" pitchFamily="2"/>
              </a:endParaRPr>
            </a:p>
          </p:txBody>
        </p:sp>
      </p:grpSp>
      <p:sp>
        <p:nvSpPr>
          <p:cNvPr id="5" name="Title 4"/>
          <p:cNvSpPr txBox="1">
            <a:spLocks noGrp="1"/>
          </p:cNvSpPr>
          <p:nvPr>
            <p:ph type="title"/>
          </p:nvPr>
        </p:nvSpPr>
        <p:spPr>
          <a:xfrm>
            <a:off x="414360" y="2356198"/>
            <a:ext cx="8574118" cy="146159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4943154"/>
            <a:ext cx="5681158" cy="417240"/>
          </a:xfrm>
        </p:spPr>
        <p:txBody>
          <a:bodyPr/>
          <a:lstStyle>
            <a:lvl1pPr marL="0" indent="0">
              <a:buNone/>
              <a:defRPr sz="2200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Name</a:t>
            </a:r>
          </a:p>
        </p:txBody>
      </p:sp>
      <p:sp>
        <p:nvSpPr>
          <p:cNvPr id="7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5369759"/>
            <a:ext cx="5020558" cy="253800"/>
          </a:xfrm>
        </p:spPr>
        <p:txBody>
          <a:bodyPr/>
          <a:lstStyle>
            <a:lvl1pPr marL="0" indent="0">
              <a:buNone/>
              <a:defRPr sz="1600" i="1">
                <a:solidFill>
                  <a:srgbClr val="4C5257"/>
                </a:solidFill>
              </a:defRPr>
            </a:lvl1pPr>
          </a:lstStyle>
          <a:p>
            <a:pPr lvl="0"/>
            <a:r>
              <a:rPr lang="en-US"/>
              <a:t>Presenter Title</a:t>
            </a:r>
          </a:p>
        </p:txBody>
      </p:sp>
      <p:sp>
        <p:nvSpPr>
          <p:cNvPr id="8" name="Text Placeholder 13"/>
          <p:cNvSpPr txBox="1">
            <a:spLocks noGrp="1"/>
          </p:cNvSpPr>
          <p:nvPr>
            <p:ph type="body" idx="4294967295"/>
          </p:nvPr>
        </p:nvSpPr>
        <p:spPr>
          <a:xfrm>
            <a:off x="407164" y="6335996"/>
            <a:ext cx="2888278" cy="285475"/>
          </a:xfrm>
        </p:spPr>
        <p:txBody>
          <a:bodyPr/>
          <a:lstStyle>
            <a:lvl1pPr marL="0" indent="0">
              <a:buNone/>
              <a:defRPr sz="1400">
                <a:latin typeface="Arial" pitchFamily="34"/>
              </a:defRPr>
            </a:lvl1pPr>
          </a:lstStyle>
          <a:p>
            <a:pPr lvl="0"/>
            <a:fld id="{9F312C4B-EF77-4400-B530-94E025486D15}" type="datetime1">
              <a:rPr lang="en-US"/>
              <a:pPr lvl="0"/>
              <a:t>6/2/2016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6517" y="6131884"/>
            <a:ext cx="2078998" cy="510838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01313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821" r="998" b="972"/>
            <a:stretch>
              <a:fillRect/>
            </a:stretch>
          </p:blipFill>
          <p:spPr>
            <a:xfrm>
              <a:off x="5986796" y="-6117"/>
              <a:ext cx="6204962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itle 3"/>
          <p:cNvSpPr txBox="1">
            <a:spLocks noGrp="1"/>
          </p:cNvSpPr>
          <p:nvPr>
            <p:ph type="title"/>
          </p:nvPr>
        </p:nvSpPr>
        <p:spPr>
          <a:xfrm>
            <a:off x="1003316" y="2607841"/>
            <a:ext cx="10202756" cy="1642683"/>
          </a:xfrm>
        </p:spPr>
        <p:txBody>
          <a:bodyPr anchorCtr="1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766288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6117"/>
            <a:ext cx="12191758" cy="6903720"/>
            <a:chOff x="0" y="-6117"/>
            <a:chExt cx="12191758" cy="6903720"/>
          </a:xfrm>
        </p:grpSpPr>
        <p:pic>
          <p:nvPicPr>
            <p:cNvPr id="3" name="Picture 6"/>
            <p:cNvPicPr>
              <a:picLocks noChangeAspect="1"/>
            </p:cNvPicPr>
            <p:nvPr/>
          </p:nvPicPr>
          <p:blipFill>
            <a:blip r:embed="rId2"/>
            <a:srcRect r="33996" b="972"/>
            <a:stretch>
              <a:fillRect/>
            </a:stretch>
          </p:blipFill>
          <p:spPr>
            <a:xfrm>
              <a:off x="0" y="-6117"/>
              <a:ext cx="6095884" cy="6903720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/>
            <a:srcRect l="31915" r="998" b="972"/>
            <a:stretch>
              <a:fillRect/>
            </a:stretch>
          </p:blipFill>
          <p:spPr>
            <a:xfrm>
              <a:off x="5995437" y="-6117"/>
              <a:ext cx="6196321" cy="6903720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5" name="Title 3"/>
          <p:cNvSpPr txBox="1">
            <a:spLocks noGrp="1"/>
          </p:cNvSpPr>
          <p:nvPr>
            <p:ph type="title"/>
          </p:nvPr>
        </p:nvSpPr>
        <p:spPr>
          <a:xfrm>
            <a:off x="1003316" y="2607841"/>
            <a:ext cx="10202756" cy="1642683"/>
          </a:xfrm>
        </p:spPr>
        <p:txBody>
          <a:bodyPr anchorCtr="1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132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mary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title" idx="4294967295"/>
          </p:nvPr>
        </p:nvSpPr>
        <p:spPr>
          <a:xfrm>
            <a:off x="420843" y="1280160"/>
            <a:ext cx="10515600" cy="4528803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8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169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420843" y="1280160"/>
            <a:ext cx="10514877" cy="4331878"/>
          </a:xfrm>
        </p:spPr>
        <p:txBody>
          <a:bodyPr anchor="ctr" anchorCtr="1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04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20843" y="1280160"/>
            <a:ext cx="4786198" cy="824038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666399" y="1280160"/>
            <a:ext cx="5320079" cy="824038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11"/>
          <p:cNvSpPr txBox="1">
            <a:spLocks noGrp="1"/>
          </p:cNvSpPr>
          <p:nvPr>
            <p:ph type="title" idx="4294967295"/>
          </p:nvPr>
        </p:nvSpPr>
        <p:spPr>
          <a:xfrm>
            <a:off x="406798" y="2194560"/>
            <a:ext cx="4787642" cy="3883676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6" name="Content Placeholder 11"/>
          <p:cNvSpPr txBox="1">
            <a:spLocks noGrp="1"/>
          </p:cNvSpPr>
          <p:nvPr>
            <p:ph type="title" idx="4294967295"/>
          </p:nvPr>
        </p:nvSpPr>
        <p:spPr>
          <a:xfrm>
            <a:off x="5664241" y="2194560"/>
            <a:ext cx="5296323" cy="3883676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6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5"/>
          <p:cNvSpPr txBox="1">
            <a:spLocks noGrp="1"/>
          </p:cNvSpPr>
          <p:nvPr>
            <p:ph type="title" idx="4294967295"/>
          </p:nvPr>
        </p:nvSpPr>
        <p:spPr>
          <a:xfrm>
            <a:off x="420843" y="1280160"/>
            <a:ext cx="4779358" cy="4789078"/>
          </a:xfrm>
        </p:spPr>
        <p:txBody>
          <a:bodyPr anchor="t"/>
          <a:lstStyle>
            <a:lvl1pPr>
              <a:spcBef>
                <a:spcPts val="1000"/>
              </a:spcBef>
              <a:defRPr sz="28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Content Placeholder 7"/>
          <p:cNvSpPr txBox="1">
            <a:spLocks noGrp="1"/>
          </p:cNvSpPr>
          <p:nvPr>
            <p:ph type="title" idx="4294967295"/>
          </p:nvPr>
        </p:nvSpPr>
        <p:spPr>
          <a:xfrm>
            <a:off x="5666756" y="1280160"/>
            <a:ext cx="5268955" cy="4789078"/>
          </a:xfrm>
        </p:spPr>
        <p:txBody>
          <a:bodyPr anchor="t"/>
          <a:lstStyle>
            <a:lvl1pPr marL="320040" indent="-320040">
              <a:spcBef>
                <a:spcPts val="1000"/>
              </a:spcBef>
              <a:buClr>
                <a:srgbClr val="7BC143"/>
              </a:buClr>
              <a:buSzPct val="115000"/>
              <a:buFont typeface="Arial" pitchFamily="34"/>
              <a:buChar char="•"/>
              <a:defRPr sz="2400"/>
            </a:lvl1pPr>
          </a:lstStyle>
          <a:p>
            <a:pPr lvl="0"/>
            <a:r>
              <a:rPr lang="en-US"/>
              <a:t>Click to 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795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9"/>
          <p:cNvSpPr/>
          <p:nvPr/>
        </p:nvSpPr>
        <p:spPr>
          <a:xfrm flipV="1">
            <a:off x="0" y="812517"/>
            <a:ext cx="11540157" cy="23436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1411468"/>
              <a:gd name="f7" fmla="val 234399"/>
              <a:gd name="f8" fmla="val 11334750"/>
              <a:gd name="f9" fmla="+- 0 0 0"/>
              <a:gd name="f10" fmla="*/ f3 1 11411468"/>
              <a:gd name="f11" fmla="*/ f4 1 234399"/>
              <a:gd name="f12" fmla="+- f7 0 f5"/>
              <a:gd name="f13" fmla="+- f6 0 f5"/>
              <a:gd name="f14" fmla="*/ f9 f0 1"/>
              <a:gd name="f15" fmla="*/ f13 1 11411468"/>
              <a:gd name="f16" fmla="*/ f12 1 234399"/>
              <a:gd name="f17" fmla="*/ 0 f13 1"/>
              <a:gd name="f18" fmla="*/ 0 f12 1"/>
              <a:gd name="f19" fmla="*/ 11411468 f13 1"/>
              <a:gd name="f20" fmla="*/ 234399 f12 1"/>
              <a:gd name="f21" fmla="*/ 11334750 f13 1"/>
              <a:gd name="f22" fmla="*/ f14 1 f2"/>
              <a:gd name="f23" fmla="*/ f17 1 11411468"/>
              <a:gd name="f24" fmla="*/ f18 1 234399"/>
              <a:gd name="f25" fmla="*/ f19 1 11411468"/>
              <a:gd name="f26" fmla="*/ f20 1 234399"/>
              <a:gd name="f27" fmla="*/ f21 1 11411468"/>
              <a:gd name="f28" fmla="*/ f5 1 f15"/>
              <a:gd name="f29" fmla="*/ f6 1 f15"/>
              <a:gd name="f30" fmla="*/ f5 1 f16"/>
              <a:gd name="f31" fmla="*/ f7 1 f16"/>
              <a:gd name="f32" fmla="+- f22 0 f1"/>
              <a:gd name="f33" fmla="*/ f23 1 f15"/>
              <a:gd name="f34" fmla="*/ f24 1 f16"/>
              <a:gd name="f35" fmla="*/ f27 1 f15"/>
              <a:gd name="f36" fmla="*/ f25 1 f15"/>
              <a:gd name="f37" fmla="*/ f26 1 f16"/>
              <a:gd name="f38" fmla="*/ f28 f10 1"/>
              <a:gd name="f39" fmla="*/ f29 f10 1"/>
              <a:gd name="f40" fmla="*/ f31 f11 1"/>
              <a:gd name="f41" fmla="*/ f30 f11 1"/>
              <a:gd name="f42" fmla="*/ f33 f10 1"/>
              <a:gd name="f43" fmla="*/ f34 f11 1"/>
              <a:gd name="f44" fmla="*/ f35 f10 1"/>
              <a:gd name="f45" fmla="*/ f36 f10 1"/>
              <a:gd name="f46" fmla="*/ f3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2" y="f43"/>
              </a:cxn>
              <a:cxn ang="f32">
                <a:pos x="f44" y="f43"/>
              </a:cxn>
              <a:cxn ang="f32">
                <a:pos x="f45" y="f46"/>
              </a:cxn>
              <a:cxn ang="f32">
                <a:pos x="f42" y="f46"/>
              </a:cxn>
              <a:cxn ang="f32">
                <a:pos x="f42" y="f43"/>
              </a:cxn>
            </a:cxnLst>
            <a:rect l="f38" t="f41" r="f39" b="f40"/>
            <a:pathLst>
              <a:path w="11411468" h="234399">
                <a:moveTo>
                  <a:pt x="f5" y="f5"/>
                </a:moveTo>
                <a:lnTo>
                  <a:pt x="f8" y="f5"/>
                </a:lnTo>
                <a:lnTo>
                  <a:pt x="f6" y="f7"/>
                </a:lnTo>
                <a:lnTo>
                  <a:pt x="f5" y="f7"/>
                </a:lnTo>
                <a:lnTo>
                  <a:pt x="f5" y="f5"/>
                </a:lnTo>
                <a:close/>
              </a:path>
            </a:pathLst>
          </a:custGeom>
          <a:solidFill>
            <a:srgbClr val="0D94D2"/>
          </a:solidFill>
          <a:ln cap="flat">
            <a:noFill/>
            <a:prstDash val="solid"/>
          </a:ln>
        </p:spPr>
        <p:txBody>
          <a:bodyPr vert="horz" wrap="none" lIns="91440" tIns="45720" rIns="91440" bIns="45720" anchor="ctr" anchorCtr="1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1800" b="0" i="0" u="none" strike="noStrike" kern="1200" cap="none" spc="0" baseline="0">
              <a:solidFill>
                <a:srgbClr val="000000"/>
              </a:solidFill>
              <a:uFillTx/>
              <a:latin typeface="Nimbus Sans L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Title Placeholder 1"/>
          <p:cNvSpPr txBox="1">
            <a:spLocks noGrp="1"/>
          </p:cNvSpPr>
          <p:nvPr>
            <p:ph type="title"/>
          </p:nvPr>
        </p:nvSpPr>
        <p:spPr>
          <a:xfrm>
            <a:off x="414360" y="0"/>
            <a:ext cx="10515600" cy="8607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414360" y="1280160"/>
            <a:ext cx="10515600" cy="46098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1pPr>
    </p:titleStyle>
    <p:bodyStyle>
      <a:lvl1pPr marL="320040" marR="0" lvl="0" indent="-32004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Clr>
          <a:srgbClr val="7BC143"/>
        </a:buClr>
        <a:buSzPct val="115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7BC143"/>
        </a:buClr>
        <a:buSzPct val="115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Clr>
          <a:srgbClr val="6A737B"/>
        </a:buClr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393D41"/>
          </a:solidFill>
          <a:uFillTx/>
          <a:latin typeface="Arial" pitchFamily="18"/>
          <a:ea typeface="Droid Sans Fallback" pitchFamily="2"/>
          <a:cs typeface="FreeSans" pitchFamily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hyperlink" Target="http://infodisplay.cerner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defietswerktbeter.nl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 txBox="1">
            <a:spLocks noGrp="1"/>
          </p:cNvSpPr>
          <p:nvPr>
            <p:ph type="body" idx="4294967295"/>
          </p:nvPr>
        </p:nvSpPr>
        <p:spPr>
          <a:xfrm>
            <a:off x="414716" y="5300283"/>
            <a:ext cx="7397642" cy="41724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4"/>
          <p:cNvSpPr txBox="1">
            <a:spLocks noGrp="1"/>
          </p:cNvSpPr>
          <p:nvPr>
            <p:ph type="title"/>
          </p:nvPr>
        </p:nvSpPr>
        <p:spPr>
          <a:xfrm>
            <a:off x="3532029" y="2241580"/>
            <a:ext cx="5028497" cy="2370600"/>
          </a:xfrm>
        </p:spPr>
        <p:txBody>
          <a:bodyPr/>
          <a:lstStyle/>
          <a:p>
            <a:pPr lvl="0"/>
            <a:r>
              <a:rPr lang="en-US" sz="4800" b="1" dirty="0"/>
              <a:t>Welcome </a:t>
            </a:r>
            <a:r>
              <a:rPr lang="en-US" sz="4800" b="1" dirty="0" smtClean="0"/>
              <a:t> @</a:t>
            </a:r>
            <a:endParaRPr lang="en-US" sz="48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0148" y="5856475"/>
            <a:ext cx="851610" cy="10015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13 July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3" name="Title 6"/>
          <p:cNvSpPr txBox="1"/>
          <p:nvPr/>
        </p:nvSpPr>
        <p:spPr>
          <a:xfrm>
            <a:off x="414360" y="1066684"/>
            <a:ext cx="4081323" cy="8708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1" i="0" u="none" strike="noStrike" kern="1200" cap="none" spc="0" baseline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Visitors</a:t>
            </a:r>
          </a:p>
        </p:txBody>
      </p:sp>
      <p:sp>
        <p:nvSpPr>
          <p:cNvPr id="4" name="Title 6"/>
          <p:cNvSpPr txBox="1"/>
          <p:nvPr/>
        </p:nvSpPr>
        <p:spPr>
          <a:xfrm>
            <a:off x="414360" y="1937522"/>
            <a:ext cx="4081323" cy="43326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174595" lvl="0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kern="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Gunilla</a:t>
            </a:r>
            <a:r>
              <a:rPr lang="nl-NL" sz="2000" kern="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</a:t>
            </a:r>
            <a:r>
              <a:rPr lang="nl-NL" sz="2000" kern="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Lindgren</a:t>
            </a:r>
            <a:r>
              <a:rPr lang="nl-NL" sz="2000" kern="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(</a:t>
            </a:r>
            <a:r>
              <a:rPr lang="nl-NL" sz="2000" kern="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Cerner HR)</a:t>
            </a:r>
            <a:endParaRPr lang="en-US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5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806" y="1268638"/>
            <a:ext cx="6383430" cy="458783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097" y="1269360"/>
            <a:ext cx="6392139" cy="45871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13 July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4" name="Title 6"/>
          <p:cNvSpPr txBox="1"/>
          <p:nvPr/>
        </p:nvSpPr>
        <p:spPr>
          <a:xfrm>
            <a:off x="414360" y="1066684"/>
            <a:ext cx="4081323" cy="87083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400" b="1" i="0" u="none" strike="noStrike" kern="1200" cap="none" spc="0" baseline="0" dirty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</a:rPr>
              <a:t>News</a:t>
            </a:r>
          </a:p>
        </p:txBody>
      </p:sp>
      <p:sp>
        <p:nvSpPr>
          <p:cNvPr id="5" name="Title 6"/>
          <p:cNvSpPr txBox="1"/>
          <p:nvPr/>
        </p:nvSpPr>
        <p:spPr>
          <a:xfrm>
            <a:off x="414360" y="1937522"/>
            <a:ext cx="4662737" cy="43326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0">
            <a:noAutofit/>
          </a:bodyPr>
          <a:lstStyle/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Remco has </a:t>
            </a:r>
            <a:r>
              <a:rPr lang="nl-NL" sz="200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become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a </a:t>
            </a:r>
            <a:r>
              <a:rPr lang="nl-NL" sz="200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proud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</a:t>
            </a:r>
            <a:r>
              <a:rPr lang="nl-NL" sz="2000" dirty="0" err="1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father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.</a:t>
            </a:r>
            <a:b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Thomas den Ouden, 9/7/2016       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  <a:sym typeface="Wingdings" panose="05000000000000000000" pitchFamily="2" charset="2"/>
              </a:rPr>
              <a:t></a:t>
            </a: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dirty="0">
              <a:solidFill>
                <a:srgbClr val="4294D6"/>
              </a:solidFill>
              <a:latin typeface="Arial" pitchFamily="18"/>
              <a:ea typeface="Droid Sans Fallback" pitchFamily="2"/>
              <a:cs typeface="FreeSans" pitchFamily="2"/>
              <a:sym typeface="Wingdings" panose="05000000000000000000" pitchFamily="2" charset="2"/>
            </a:endParaRP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Onze </a:t>
            </a:r>
            <a:r>
              <a:rPr lang="nl-NL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eigen Nederlandse Millennium domeinen (</a:t>
            </a:r>
            <a:r>
              <a:rPr lang="nl-NL" sz="200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NLPlay</a:t>
            </a:r>
            <a:r>
              <a:rPr lang="nl-NL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en </a:t>
            </a:r>
            <a:r>
              <a:rPr lang="nl-NL" sz="200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NLProd</a:t>
            </a:r>
            <a:r>
              <a:rPr lang="nl-NL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)  </a:t>
            </a:r>
          </a:p>
          <a:p>
            <a:pPr>
              <a:lnSpc>
                <a:spcPct val="90000"/>
              </a:lnSpc>
              <a:buSzPct val="100000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   staan </a:t>
            </a:r>
            <a:r>
              <a:rPr lang="nl-NL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klaar voor </a:t>
            </a: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gebruik.</a:t>
            </a:r>
          </a:p>
          <a:p>
            <a:pPr>
              <a:lnSpc>
                <a:spcPct val="90000"/>
              </a:lnSpc>
              <a:buSzPct val="100000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dirty="0">
              <a:solidFill>
                <a:srgbClr val="4294D6"/>
              </a:solidFill>
              <a:latin typeface="Arial" pitchFamily="18"/>
              <a:ea typeface="Droid Sans Fallback" pitchFamily="2"/>
              <a:cs typeface="FreeSans" pitchFamily="2"/>
            </a:endParaRP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New </a:t>
            </a: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Information Display (</a:t>
            </a:r>
            <a:r>
              <a:rPr lang="en-US" sz="2000" dirty="0" err="1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InfoDisplay</a:t>
            </a: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)</a:t>
            </a:r>
            <a:b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Plugged into the network ?</a:t>
            </a:r>
            <a:b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r>
              <a:rPr lang="en-US" sz="2000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>You can view in on: </a:t>
            </a:r>
            <a:r>
              <a:rPr lang="en-US" dirty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  <a:hlinkClick r:id="rId4"/>
              </a:rPr>
              <a:t>http://InfoDisplay.cerner.com</a:t>
            </a:r>
            <a:r>
              <a:rPr lang="en-US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  <a:hlinkClick r:id="rId4"/>
              </a:rPr>
              <a:t>/</a:t>
            </a:r>
            <a:endParaRPr lang="en-US" dirty="0" smtClean="0">
              <a:solidFill>
                <a:srgbClr val="4294D6"/>
              </a:solidFill>
              <a:latin typeface="Arial" pitchFamily="18"/>
              <a:ea typeface="Droid Sans Fallback" pitchFamily="2"/>
              <a:cs typeface="FreeSans" pitchFamily="2"/>
            </a:endParaRPr>
          </a:p>
          <a:p>
            <a:pPr marL="174595" indent="-174595">
              <a:lnSpc>
                <a:spcPct val="90000"/>
              </a:lnSpc>
              <a:buSzPct val="100000"/>
              <a:buFont typeface="Arial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dirty="0">
              <a:solidFill>
                <a:srgbClr val="4294D6"/>
              </a:solidFill>
              <a:latin typeface="Arial" pitchFamily="18"/>
              <a:ea typeface="Droid Sans Fallback" pitchFamily="2"/>
              <a:cs typeface="FreeSans" pitchFamily="2"/>
            </a:endParaRPr>
          </a:p>
          <a:p>
            <a:pPr>
              <a:lnSpc>
                <a:spcPct val="90000"/>
              </a:lnSpc>
              <a:buSzPct val="100000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  <a:t/>
            </a:r>
            <a:br>
              <a:rPr lang="nl-NL" sz="2000" dirty="0" smtClean="0">
                <a:solidFill>
                  <a:srgbClr val="4294D6"/>
                </a:solidFill>
                <a:latin typeface="Arial" pitchFamily="18"/>
                <a:ea typeface="Droid Sans Fallback" pitchFamily="2"/>
                <a:cs typeface="FreeSans" pitchFamily="2"/>
              </a:rPr>
            </a:br>
            <a:endParaRPr lang="nl-NL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  <a:p>
            <a:pPr marL="174595" marR="0" lvl="0" indent="-174595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98488" y="5847575"/>
            <a:ext cx="983887" cy="100080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7097" y="1269360"/>
            <a:ext cx="6392139" cy="457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9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srgbClr val="4294D6"/>
                </a:solidFill>
              </a:rPr>
              <a:t>Wednesday </a:t>
            </a:r>
            <a:r>
              <a:rPr lang="en-US" b="1" dirty="0" smtClean="0">
                <a:solidFill>
                  <a:srgbClr val="4294D6"/>
                </a:solidFill>
              </a:rPr>
              <a:t>13 July</a:t>
            </a:r>
            <a:endParaRPr lang="en-US" b="1" dirty="0">
              <a:solidFill>
                <a:srgbClr val="4294D6"/>
              </a:solidFill>
            </a:endParaRPr>
          </a:p>
        </p:txBody>
      </p:sp>
      <p:sp>
        <p:nvSpPr>
          <p:cNvPr id="4" name="Title 6"/>
          <p:cNvSpPr txBox="1"/>
          <p:nvPr/>
        </p:nvSpPr>
        <p:spPr>
          <a:xfrm>
            <a:off x="7027694" y="-84235"/>
            <a:ext cx="4662737" cy="944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0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 dirty="0" smtClean="0">
                <a:solidFill>
                  <a:srgbClr val="4294D6"/>
                </a:solidFill>
                <a:uFillTx/>
                <a:latin typeface="Arial" pitchFamily="18"/>
                <a:ea typeface="Droid Sans Fallback" pitchFamily="2"/>
                <a:cs typeface="FreeSans" pitchFamily="2"/>
                <a:hlinkClick r:id="rId3"/>
              </a:rPr>
              <a:t>https://opdefietswerktbeter.nl/</a:t>
            </a:r>
            <a:endParaRPr lang="en-US" sz="2400" b="1" i="0" u="none" strike="noStrike" kern="1200" cap="none" spc="0" baseline="0" dirty="0">
              <a:solidFill>
                <a:srgbClr val="4294D6"/>
              </a:solidFill>
              <a:uFillTx/>
              <a:latin typeface="Arial" pitchFamily="18"/>
              <a:ea typeface="Droid Sans Fallback" pitchFamily="2"/>
              <a:cs typeface="FreeSans" pitchFamily="2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54" r="1516" b="906"/>
          <a:stretch/>
        </p:blipFill>
        <p:spPr>
          <a:xfrm>
            <a:off x="1155032" y="1039528"/>
            <a:ext cx="10308656" cy="58184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93" y="5101840"/>
            <a:ext cx="6400800" cy="1057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87" y="3546297"/>
            <a:ext cx="3098050" cy="17133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115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Vrije vorm 23"/>
          <p:cNvSpPr/>
          <p:nvPr/>
        </p:nvSpPr>
        <p:spPr>
          <a:xfrm>
            <a:off x="940323" y="2111395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2/67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4" name="Vrije vorm 25"/>
          <p:cNvSpPr/>
          <p:nvPr/>
        </p:nvSpPr>
        <p:spPr>
          <a:xfrm>
            <a:off x="940323" y="2575800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2/68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5" name="Vrije vorm 27"/>
          <p:cNvSpPr/>
          <p:nvPr/>
        </p:nvSpPr>
        <p:spPr>
          <a:xfrm>
            <a:off x="940323" y="304019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2/69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6" name="Vrije vorm 29"/>
          <p:cNvSpPr/>
          <p:nvPr/>
        </p:nvSpPr>
        <p:spPr>
          <a:xfrm>
            <a:off x="957962" y="3504602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2/70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7" name="Vrije vorm 31"/>
          <p:cNvSpPr/>
          <p:nvPr/>
        </p:nvSpPr>
        <p:spPr>
          <a:xfrm>
            <a:off x="940323" y="396899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2/71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8" name="Vrije vorm 33"/>
          <p:cNvSpPr/>
          <p:nvPr/>
        </p:nvSpPr>
        <p:spPr>
          <a:xfrm>
            <a:off x="940323" y="4433404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</a:t>
            </a:r>
            <a:r>
              <a:rPr lang="nl-NL" sz="1400" kern="0" dirty="0">
                <a:solidFill>
                  <a:srgbClr val="FFFFFF"/>
                </a:solidFill>
                <a:latin typeface="Arial" pitchFamily="34"/>
                <a:ea typeface="ＭＳ Ｐゴシック" pitchFamily="34"/>
                <a:cs typeface="FreeSans" pitchFamily="2"/>
              </a:rPr>
              <a:t>2</a:t>
            </a: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/72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9" name="Vrije vorm 35"/>
          <p:cNvSpPr/>
          <p:nvPr/>
        </p:nvSpPr>
        <p:spPr>
          <a:xfrm>
            <a:off x="940323" y="4898157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-2/73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0" name="Vrije vorm 21"/>
          <p:cNvSpPr/>
          <p:nvPr/>
        </p:nvSpPr>
        <p:spPr>
          <a:xfrm>
            <a:off x="5748841" y="3034436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kern="0" dirty="0" smtClean="0">
                <a:solidFill>
                  <a:srgbClr val="FFFFFF"/>
                </a:solidFill>
                <a:latin typeface="Arial" pitchFamily="34"/>
                <a:ea typeface="ＭＳ Ｐゴシック" pitchFamily="34"/>
                <a:cs typeface="FreeSans" pitchFamily="2"/>
              </a:rPr>
              <a:t>24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1" name="Vrije vorm 22"/>
          <p:cNvSpPr/>
          <p:nvPr/>
        </p:nvSpPr>
        <p:spPr>
          <a:xfrm>
            <a:off x="6333838" y="302976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Ronald de Zoete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12" name="Vrije vorm 23"/>
          <p:cNvSpPr/>
          <p:nvPr/>
        </p:nvSpPr>
        <p:spPr>
          <a:xfrm>
            <a:off x="5748841" y="3498841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 dirty="0" smtClean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25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4" name="Vrije vorm 25"/>
          <p:cNvSpPr/>
          <p:nvPr/>
        </p:nvSpPr>
        <p:spPr>
          <a:xfrm>
            <a:off x="5748841" y="3963238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23042" tIns="212040" rIns="23042" bIns="212040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kern="0" dirty="0" smtClean="0">
                <a:solidFill>
                  <a:srgbClr val="FFFFFF"/>
                </a:solidFill>
                <a:latin typeface="Arial" pitchFamily="34"/>
                <a:ea typeface="ＭＳ Ｐゴシック" pitchFamily="34"/>
                <a:cs typeface="FreeSans" pitchFamily="2"/>
              </a:rPr>
              <a:t>26</a:t>
            </a:r>
            <a:endParaRPr lang="nl-NL" sz="1400" b="0" i="0" u="none" strike="noStrike" kern="0" cap="none" spc="0" baseline="0" dirty="0">
              <a:solidFill>
                <a:srgbClr val="FFFFFF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16" name="Vrije vorm 27"/>
          <p:cNvSpPr/>
          <p:nvPr/>
        </p:nvSpPr>
        <p:spPr>
          <a:xfrm>
            <a:off x="5748841" y="4427643"/>
            <a:ext cx="584996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7" name="Vrije vorm 28"/>
          <p:cNvSpPr/>
          <p:nvPr/>
        </p:nvSpPr>
        <p:spPr>
          <a:xfrm rot="5400013">
            <a:off x="7977417" y="2773613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18" name="Vrije vorm 29"/>
          <p:cNvSpPr/>
          <p:nvPr/>
        </p:nvSpPr>
        <p:spPr>
          <a:xfrm>
            <a:off x="5766124" y="4892040"/>
            <a:ext cx="567723" cy="5407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40619"/>
              <a:gd name="f7" fmla="val 378433"/>
              <a:gd name="f8" fmla="val 540618"/>
              <a:gd name="f9" fmla="val 245982"/>
              <a:gd name="f10" fmla="val 270309"/>
              <a:gd name="f11" fmla="val 1"/>
              <a:gd name="f12" fmla="val 132452"/>
              <a:gd name="f13" fmla="+- 0 0 0"/>
              <a:gd name="f14" fmla="*/ f3 1 540619"/>
              <a:gd name="f15" fmla="*/ f4 1 378433"/>
              <a:gd name="f16" fmla="+- f7 0 f5"/>
              <a:gd name="f17" fmla="+- f6 0 f5"/>
              <a:gd name="f18" fmla="*/ f13 f0 1"/>
              <a:gd name="f19" fmla="*/ f17 1 540619"/>
              <a:gd name="f20" fmla="*/ f16 1 378433"/>
              <a:gd name="f21" fmla="*/ 0 f17 1"/>
              <a:gd name="f22" fmla="*/ 0 f16 1"/>
              <a:gd name="f23" fmla="*/ 351403 f17 1"/>
              <a:gd name="f24" fmla="*/ 540619 f17 1"/>
              <a:gd name="f25" fmla="*/ 189217 f16 1"/>
              <a:gd name="f26" fmla="*/ 378433 f16 1"/>
              <a:gd name="f27" fmla="*/ 189217 f17 1"/>
              <a:gd name="f28" fmla="*/ f18 1 f2"/>
              <a:gd name="f29" fmla="*/ f21 1 540619"/>
              <a:gd name="f30" fmla="*/ f22 1 378433"/>
              <a:gd name="f31" fmla="*/ f23 1 540619"/>
              <a:gd name="f32" fmla="*/ f24 1 540619"/>
              <a:gd name="f33" fmla="*/ f25 1 378433"/>
              <a:gd name="f34" fmla="*/ f26 1 378433"/>
              <a:gd name="f35" fmla="*/ f27 1 540619"/>
              <a:gd name="f36" fmla="*/ f5 1 f19"/>
              <a:gd name="f37" fmla="*/ f6 1 f19"/>
              <a:gd name="f38" fmla="*/ f5 1 f20"/>
              <a:gd name="f39" fmla="*/ f7 1 f20"/>
              <a:gd name="f40" fmla="+- f28 0 f1"/>
              <a:gd name="f41" fmla="*/ f29 1 f19"/>
              <a:gd name="f42" fmla="*/ f30 1 f20"/>
              <a:gd name="f43" fmla="*/ f31 1 f19"/>
              <a:gd name="f44" fmla="*/ f32 1 f19"/>
              <a:gd name="f45" fmla="*/ f33 1 f20"/>
              <a:gd name="f46" fmla="*/ f34 1 f20"/>
              <a:gd name="f47" fmla="*/ f35 1 f19"/>
              <a:gd name="f48" fmla="*/ f36 f14 1"/>
              <a:gd name="f49" fmla="*/ f37 f14 1"/>
              <a:gd name="f50" fmla="*/ f39 f15 1"/>
              <a:gd name="f51" fmla="*/ f38 f15 1"/>
              <a:gd name="f52" fmla="*/ f41 f14 1"/>
              <a:gd name="f53" fmla="*/ f42 f15 1"/>
              <a:gd name="f54" fmla="*/ f43 f14 1"/>
              <a:gd name="f55" fmla="*/ f44 f14 1"/>
              <a:gd name="f56" fmla="*/ f45 f15 1"/>
              <a:gd name="f57" fmla="*/ f46 f15 1"/>
              <a:gd name="f58" fmla="*/ f47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52" y="f53"/>
              </a:cxn>
              <a:cxn ang="f40">
                <a:pos x="f54" y="f53"/>
              </a:cxn>
              <a:cxn ang="f40">
                <a:pos x="f55" y="f56"/>
              </a:cxn>
              <a:cxn ang="f40">
                <a:pos x="f54" y="f57"/>
              </a:cxn>
              <a:cxn ang="f40">
                <a:pos x="f52" y="f57"/>
              </a:cxn>
              <a:cxn ang="f40">
                <a:pos x="f58" y="f56"/>
              </a:cxn>
              <a:cxn ang="f40">
                <a:pos x="f52" y="f53"/>
              </a:cxn>
            </a:cxnLst>
            <a:rect l="f48" t="f51" r="f49" b="f50"/>
            <a:pathLst>
              <a:path w="540619" h="378433">
                <a:moveTo>
                  <a:pt x="f8" y="f5"/>
                </a:moveTo>
                <a:lnTo>
                  <a:pt x="f8" y="f9"/>
                </a:lnTo>
                <a:lnTo>
                  <a:pt x="f10" y="f7"/>
                </a:lnTo>
                <a:lnTo>
                  <a:pt x="f11" y="f9"/>
                </a:lnTo>
                <a:lnTo>
                  <a:pt x="f11" y="f5"/>
                </a:lnTo>
                <a:lnTo>
                  <a:pt x="f10" y="f12"/>
                </a:lnTo>
                <a:lnTo>
                  <a:pt x="f8" y="f5"/>
                </a:lnTo>
                <a:close/>
              </a:path>
            </a:pathLst>
          </a:custGeom>
          <a:solidFill>
            <a:srgbClr val="4472C4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8997" tIns="198004" rIns="8997" bIns="198004" anchor="ctr" anchorCtr="1" compatLnSpc="0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1400" b="0" i="0" u="none" strike="noStrike" kern="0" cap="none" spc="0" baseline="0">
                <a:solidFill>
                  <a:srgbClr val="FFFFFF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buiten</a:t>
            </a:r>
          </a:p>
        </p:txBody>
      </p:sp>
      <p:sp>
        <p:nvSpPr>
          <p:cNvPr id="19" name="Vrije vorm 30"/>
          <p:cNvSpPr/>
          <p:nvPr/>
        </p:nvSpPr>
        <p:spPr>
          <a:xfrm rot="5400013">
            <a:off x="7977417" y="3248095"/>
            <a:ext cx="351358" cy="3638516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1 0 f31"/>
              <a:gd name="f34" fmla="+- f22 0 f32"/>
              <a:gd name="f35" fmla="+- f31 0 f32"/>
              <a:gd name="f36" fmla="*/ f31 29289 1"/>
              <a:gd name="f37" fmla="*/ f32 29289 1"/>
              <a:gd name="f38" fmla="*/ f31 f18 1"/>
              <a:gd name="f39" fmla="*/ f32 f18 1"/>
              <a:gd name="f40" fmla="*/ f36 1 100000"/>
              <a:gd name="f41" fmla="*/ f37 1 100000"/>
              <a:gd name="f42" fmla="*/ f33 f18 1"/>
              <a:gd name="f43" fmla="*/ f34 f18 1"/>
              <a:gd name="f44" fmla="?: f35 f40 f41"/>
              <a:gd name="f45" fmla="+- f22 0 f41"/>
              <a:gd name="f46" fmla="*/ f40 f18 1"/>
              <a:gd name="f47" fmla="+- f21 0 f44"/>
              <a:gd name="f48" fmla="*/ f44 f18 1"/>
              <a:gd name="f49" fmla="*/ f45 f18 1"/>
              <a:gd name="f50" fmla="*/ f47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" t="f46" r="f50" b="f49"/>
            <a:pathLst>
              <a:path>
                <a:moveTo>
                  <a:pt x="f38" y="f23"/>
                </a:moveTo>
                <a:lnTo>
                  <a:pt x="f42" y="f23"/>
                </a:lnTo>
                <a:arcTo wR="f38" hR="f38" stAng="f2" swAng="f1"/>
                <a:lnTo>
                  <a:pt x="f26" y="f43"/>
                </a:lnTo>
                <a:arcTo wR="f39" hR="f39" stAng="f6" swAng="f1"/>
                <a:lnTo>
                  <a:pt x="f39" y="f27"/>
                </a:lnTo>
                <a:arcTo wR="f39" hR="f39" stAng="f1" swAng="f1"/>
                <a:lnTo>
                  <a:pt x="f23" y="f38"/>
                </a:lnTo>
                <a:arcTo wR="f38" hR="f38" stAng="f0" swAng="f1"/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0" name="Vrije vorm 22"/>
          <p:cNvSpPr/>
          <p:nvPr/>
        </p:nvSpPr>
        <p:spPr>
          <a:xfrm>
            <a:off x="1542958" y="2097367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Tom van Herpen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21" name="Vrije vorm 22"/>
          <p:cNvSpPr/>
          <p:nvPr/>
        </p:nvSpPr>
        <p:spPr>
          <a:xfrm>
            <a:off x="1525319" y="2573999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Birgit </a:t>
            </a:r>
            <a:r>
              <a:rPr lang="nl-NL" sz="2000" b="0" i="0" u="none" strike="noStrike" kern="1200" cap="none" spc="0" baseline="0" dirty="0" err="1" smtClean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Lutzenberger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22" name="Vrije vorm 22"/>
          <p:cNvSpPr/>
          <p:nvPr/>
        </p:nvSpPr>
        <p:spPr>
          <a:xfrm>
            <a:off x="1525319" y="30394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smtClean="0">
                <a:solidFill>
                  <a:srgbClr val="000000"/>
                </a:solidFill>
                <a:uFillTx/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Jeroen Pol</a:t>
            </a: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3" name="Vrije vorm 22"/>
          <p:cNvSpPr/>
          <p:nvPr/>
        </p:nvSpPr>
        <p:spPr>
          <a:xfrm>
            <a:off x="1542958" y="3963238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Bob van der Hoorn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4" name="Vrije vorm 22"/>
          <p:cNvSpPr/>
          <p:nvPr/>
        </p:nvSpPr>
        <p:spPr>
          <a:xfrm>
            <a:off x="1531437" y="3497762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anose="020B0604020202020204" pitchFamily="34" charset="0"/>
              <a:ea typeface="ＭＳ Ｐゴシック" pitchFamily="34"/>
              <a:cs typeface="Arial" panose="020B0604020202020204" pitchFamily="34" charset="0"/>
            </a:endParaRPr>
          </a:p>
        </p:txBody>
      </p:sp>
      <p:sp>
        <p:nvSpPr>
          <p:cNvPr id="25" name="Vrije vorm 22"/>
          <p:cNvSpPr/>
          <p:nvPr/>
        </p:nvSpPr>
        <p:spPr>
          <a:xfrm>
            <a:off x="1542958" y="4411083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6" name="Vrije vorm 22"/>
          <p:cNvSpPr/>
          <p:nvPr/>
        </p:nvSpPr>
        <p:spPr>
          <a:xfrm>
            <a:off x="1542958" y="4880161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nl-NL" sz="2000" b="0" i="0" u="none" strike="noStrike" kern="1200" cap="none" spc="0" baseline="0">
              <a:solidFill>
                <a:srgbClr val="000000"/>
              </a:solidFill>
              <a:uFillTx/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sp>
        <p:nvSpPr>
          <p:cNvPr id="27" name="Title 6"/>
          <p:cNvSpPr txBox="1">
            <a:spLocks noGrp="1"/>
          </p:cNvSpPr>
          <p:nvPr>
            <p:ph type="title"/>
          </p:nvPr>
        </p:nvSpPr>
        <p:spPr>
          <a:xfrm>
            <a:off x="414360" y="0"/>
            <a:ext cx="11472839" cy="860761"/>
          </a:xfrm>
        </p:spPr>
        <p:txBody>
          <a:bodyPr/>
          <a:lstStyle/>
          <a:p>
            <a:pPr lvl="0">
              <a:tabLst>
                <a:tab pos="11159995" algn="r"/>
              </a:tabLst>
            </a:pPr>
            <a:r>
              <a:rPr lang="en-US" b="1" dirty="0">
                <a:solidFill>
                  <a:srgbClr val="FFFFFF"/>
                </a:solidFill>
              </a:rPr>
              <a:t>Wednesday </a:t>
            </a:r>
            <a:r>
              <a:rPr lang="en-US" b="1" dirty="0" smtClean="0">
                <a:solidFill>
                  <a:srgbClr val="FFFFFF"/>
                </a:solidFill>
              </a:rPr>
              <a:t>13 July</a:t>
            </a:r>
            <a:r>
              <a:rPr lang="en-US" b="1" dirty="0">
                <a:solidFill>
                  <a:srgbClr val="FFFFFF"/>
                </a:solidFill>
              </a:rPr>
              <a:t>	</a:t>
            </a:r>
            <a:r>
              <a:rPr lang="en-US" dirty="0">
                <a:solidFill>
                  <a:srgbClr val="FFFFFF"/>
                </a:solidFill>
              </a:rPr>
              <a:t> Parking</a:t>
            </a:r>
          </a:p>
        </p:txBody>
      </p:sp>
      <p:pic>
        <p:nvPicPr>
          <p:cNvPr id="28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1200" y="5857200"/>
            <a:ext cx="1000800" cy="10008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9" name="Vrije vorm 22"/>
          <p:cNvSpPr/>
          <p:nvPr/>
        </p:nvSpPr>
        <p:spPr>
          <a:xfrm>
            <a:off x="6349131" y="3496500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Arial" pitchFamily="34"/>
                <a:ea typeface="ＭＳ Ｐゴシック" pitchFamily="34"/>
                <a:cs typeface="FreeSans" pitchFamily="2"/>
              </a:rPr>
              <a:t>Joke van Zetten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  <p:sp>
        <p:nvSpPr>
          <p:cNvPr id="30" name="Vrije vorm 22"/>
          <p:cNvSpPr/>
          <p:nvPr/>
        </p:nvSpPr>
        <p:spPr>
          <a:xfrm>
            <a:off x="6349131" y="3953915"/>
            <a:ext cx="3638516" cy="35172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51587"/>
              <a:gd name="f7" fmla="val 3638477"/>
              <a:gd name="f8" fmla="val 606428"/>
              <a:gd name="f9" fmla="val 3032049"/>
              <a:gd name="f10" fmla="val 3366963"/>
              <a:gd name="f11" fmla="val 349052"/>
              <a:gd name="f12" fmla="val 3638472"/>
              <a:gd name="f13" fmla="val 345925"/>
              <a:gd name="f14" fmla="val 5"/>
              <a:gd name="f15" fmla="val 271514"/>
              <a:gd name="f16" fmla="+- 0 0 0"/>
              <a:gd name="f17" fmla="*/ f3 1 351587"/>
              <a:gd name="f18" fmla="*/ f4 1 3638477"/>
              <a:gd name="f19" fmla="+- f7 0 f5"/>
              <a:gd name="f20" fmla="+- f6 0 f5"/>
              <a:gd name="f21" fmla="*/ f16 f0 1"/>
              <a:gd name="f22" fmla="*/ f20 1 351587"/>
              <a:gd name="f23" fmla="*/ f19 1 3638477"/>
              <a:gd name="f24" fmla="*/ 58599 f20 1"/>
              <a:gd name="f25" fmla="*/ 0 f19 1"/>
              <a:gd name="f26" fmla="*/ 292988 f20 1"/>
              <a:gd name="f27" fmla="*/ 351587 f20 1"/>
              <a:gd name="f28" fmla="*/ 58599 f19 1"/>
              <a:gd name="f29" fmla="*/ 3638477 f19 1"/>
              <a:gd name="f30" fmla="*/ 0 f20 1"/>
              <a:gd name="f31" fmla="*/ f21 1 f2"/>
              <a:gd name="f32" fmla="*/ f24 1 351587"/>
              <a:gd name="f33" fmla="*/ f25 1 3638477"/>
              <a:gd name="f34" fmla="*/ f26 1 351587"/>
              <a:gd name="f35" fmla="*/ f27 1 351587"/>
              <a:gd name="f36" fmla="*/ f28 1 3638477"/>
              <a:gd name="f37" fmla="*/ f29 1 3638477"/>
              <a:gd name="f38" fmla="*/ f30 1 351587"/>
              <a:gd name="f39" fmla="*/ f5 1 f22"/>
              <a:gd name="f40" fmla="*/ f6 1 f22"/>
              <a:gd name="f41" fmla="*/ f5 1 f23"/>
              <a:gd name="f42" fmla="*/ f7 1 f23"/>
              <a:gd name="f43" fmla="+- f31 0 f1"/>
              <a:gd name="f44" fmla="*/ f32 1 f22"/>
              <a:gd name="f45" fmla="*/ f33 1 f23"/>
              <a:gd name="f46" fmla="*/ f34 1 f22"/>
              <a:gd name="f47" fmla="*/ f35 1 f22"/>
              <a:gd name="f48" fmla="*/ f36 1 f23"/>
              <a:gd name="f49" fmla="*/ f37 1 f23"/>
              <a:gd name="f50" fmla="*/ f38 1 f22"/>
              <a:gd name="f51" fmla="*/ f39 f17 1"/>
              <a:gd name="f52" fmla="*/ f40 f17 1"/>
              <a:gd name="f53" fmla="*/ f42 f18 1"/>
              <a:gd name="f54" fmla="*/ f41 f18 1"/>
              <a:gd name="f55" fmla="*/ f44 f17 1"/>
              <a:gd name="f56" fmla="*/ f45 f18 1"/>
              <a:gd name="f57" fmla="*/ f46 f17 1"/>
              <a:gd name="f58" fmla="*/ f47 f17 1"/>
              <a:gd name="f59" fmla="*/ f48 f18 1"/>
              <a:gd name="f60" fmla="*/ f49 f18 1"/>
              <a:gd name="f61" fmla="*/ f50 f1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5" y="f56"/>
              </a:cxn>
              <a:cxn ang="f43">
                <a:pos x="f57" y="f56"/>
              </a:cxn>
              <a:cxn ang="f43">
                <a:pos x="f58" y="f59"/>
              </a:cxn>
              <a:cxn ang="f43">
                <a:pos x="f58" y="f60"/>
              </a:cxn>
              <a:cxn ang="f43">
                <a:pos x="f58" y="f60"/>
              </a:cxn>
              <a:cxn ang="f43">
                <a:pos x="f61" y="f60"/>
              </a:cxn>
              <a:cxn ang="f43">
                <a:pos x="f61" y="f60"/>
              </a:cxn>
              <a:cxn ang="f43">
                <a:pos x="f61" y="f59"/>
              </a:cxn>
              <a:cxn ang="f43">
                <a:pos x="f55" y="f56"/>
              </a:cxn>
            </a:cxnLst>
            <a:rect l="f51" t="f54" r="f52" b="f53"/>
            <a:pathLst>
              <a:path w="351587" h="3638477">
                <a:moveTo>
                  <a:pt x="f6" y="f8"/>
                </a:moveTo>
                <a:lnTo>
                  <a:pt x="f6" y="f9"/>
                </a:lnTo>
                <a:cubicBezTo>
                  <a:pt x="f6" y="f10"/>
                  <a:pt x="f11" y="f12"/>
                  <a:pt x="f13" y="f12"/>
                </a:cubicBezTo>
                <a:lnTo>
                  <a:pt x="f5" y="f12"/>
                </a:lnTo>
                <a:lnTo>
                  <a:pt x="f5" y="f12"/>
                </a:lnTo>
                <a:lnTo>
                  <a:pt x="f5" y="f14"/>
                </a:lnTo>
                <a:lnTo>
                  <a:pt x="f5" y="f14"/>
                </a:lnTo>
                <a:lnTo>
                  <a:pt x="f13" y="f14"/>
                </a:lnTo>
                <a:cubicBezTo>
                  <a:pt x="f11" y="f14"/>
                  <a:pt x="f6" y="f15"/>
                  <a:pt x="f6" y="f8"/>
                </a:cubicBezTo>
                <a:close/>
              </a:path>
            </a:pathLst>
          </a:custGeom>
          <a:solidFill>
            <a:srgbClr val="FFFFFF"/>
          </a:solidFill>
          <a:ln w="14036" cap="flat">
            <a:solidFill>
              <a:srgbClr val="4472C4"/>
            </a:solidFill>
            <a:prstDash val="solid"/>
            <a:miter/>
          </a:ln>
        </p:spPr>
        <p:txBody>
          <a:bodyPr vert="horz" wrap="square" lIns="149403" tIns="30595" rIns="30595" bIns="30595" anchor="ctr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nl-NL" sz="2000" dirty="0" smtClean="0">
                <a:solidFill>
                  <a:srgbClr val="000000"/>
                </a:solidFill>
                <a:latin typeface="Arial" pitchFamily="34"/>
                <a:ea typeface="ＭＳ Ｐゴシック" pitchFamily="34"/>
                <a:cs typeface="FreeSans" pitchFamily="2"/>
              </a:rPr>
              <a:t>Vincent van Beek</a:t>
            </a:r>
            <a:endParaRPr lang="nl-NL" sz="2000" b="0" i="0" u="none" strike="noStrike" kern="1200" cap="none" spc="0" baseline="0" dirty="0">
              <a:solidFill>
                <a:srgbClr val="000000"/>
              </a:solidFill>
              <a:uFillTx/>
              <a:latin typeface="Arial" pitchFamily="34"/>
              <a:ea typeface="ＭＳ Ｐゴシック" pitchFamily="34"/>
              <a:cs typeface="FreeSans" pitchFamily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/>
    </mc:Choice>
    <mc:Fallback xmlns="">
      <p:transition spd="slow" advTm="4000"/>
    </mc:Fallback>
  </mc:AlternateContent>
</p:sld>
</file>

<file path=ppt/theme/theme1.xml><?xml version="1.0" encoding="utf-8"?>
<a:theme xmlns:a="http://schemas.openxmlformats.org/drawingml/2006/main" name="Master1 Cerner_Template_2.1_W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Cerner_Template_2.2_WIDE</Template>
  <TotalTime>539</TotalTime>
  <Words>82</Words>
  <Application>Microsoft Office PowerPoint</Application>
  <PresentationFormat>Widescreen</PresentationFormat>
  <Paragraphs>46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ＭＳ Ｐゴシック</vt:lpstr>
      <vt:lpstr>Arial</vt:lpstr>
      <vt:lpstr>Calibri</vt:lpstr>
      <vt:lpstr>DejaVu Sans</vt:lpstr>
      <vt:lpstr>Droid Sans Fallback</vt:lpstr>
      <vt:lpstr>FreeSans</vt:lpstr>
      <vt:lpstr>Nimbus Roman No9 L</vt:lpstr>
      <vt:lpstr>Nimbus Sans L</vt:lpstr>
      <vt:lpstr>Wingdings</vt:lpstr>
      <vt:lpstr>Master1 Cerner_Template_2.1_WIDE</vt:lpstr>
      <vt:lpstr>Welcome  @</vt:lpstr>
      <vt:lpstr>Wednesday 13 July</vt:lpstr>
      <vt:lpstr>Wednesday 13 July</vt:lpstr>
      <vt:lpstr>Wednesday 13 July</vt:lpstr>
      <vt:lpstr>Wednesday 13 July  Parking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@</dc:title>
  <dc:creator>Vincent van Beek</dc:creator>
  <cp:lastModifiedBy>Van Beek,Vincent</cp:lastModifiedBy>
  <cp:revision>23</cp:revision>
  <dcterms:created xsi:type="dcterms:W3CDTF">2016-04-20T11:36:04Z</dcterms:created>
  <dcterms:modified xsi:type="dcterms:W3CDTF">2016-07-13T12:48:35Z</dcterms:modified>
</cp:coreProperties>
</file>

<file path=docProps/thumbnail.jpeg>
</file>